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利用シーン" id="{D178EFE5-E908-4B35-BD8F-F49636D1A5C2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38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6EB50E-9771-14EA-BE4F-D88371E69A36}"/>
              </a:ext>
            </a:extLst>
          </p:cNvPr>
          <p:cNvSpPr txBox="1"/>
          <p:nvPr/>
        </p:nvSpPr>
        <p:spPr>
          <a:xfrm>
            <a:off x="-1" y="147484"/>
            <a:ext cx="711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利用シーン～小売～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CAE27B-9A98-A1D3-8102-48AB6B3AD8D0}"/>
              </a:ext>
            </a:extLst>
          </p:cNvPr>
          <p:cNvSpPr/>
          <p:nvPr/>
        </p:nvSpPr>
        <p:spPr>
          <a:xfrm>
            <a:off x="101172" y="825172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レジ・ギフト応援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3E177B-49EB-5288-E681-C6F39A7BC418}"/>
              </a:ext>
            </a:extLst>
          </p:cNvPr>
          <p:cNvSpPr/>
          <p:nvPr/>
        </p:nvSpPr>
        <p:spPr>
          <a:xfrm>
            <a:off x="3399744" y="834265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お客様のお問い合わせ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106D83F-E8E2-123A-7B36-AD7FCE344B40}"/>
              </a:ext>
            </a:extLst>
          </p:cNvPr>
          <p:cNvSpPr/>
          <p:nvPr/>
        </p:nvSpPr>
        <p:spPr>
          <a:xfrm>
            <a:off x="6706119" y="825172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接客人員の呼び出し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66177A-0B71-ECAF-EE00-DDC8D96A5947}"/>
              </a:ext>
            </a:extLst>
          </p:cNvPr>
          <p:cNvSpPr/>
          <p:nvPr/>
        </p:nvSpPr>
        <p:spPr>
          <a:xfrm>
            <a:off x="101171" y="1195786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B34A69-9A9A-8AFB-07BF-E02DF70A4FAC}"/>
              </a:ext>
            </a:extLst>
          </p:cNvPr>
          <p:cNvSpPr/>
          <p:nvPr/>
        </p:nvSpPr>
        <p:spPr>
          <a:xfrm>
            <a:off x="3399743" y="1225282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A6E249-6187-F39F-7724-67A20AFCF762}"/>
              </a:ext>
            </a:extLst>
          </p:cNvPr>
          <p:cNvSpPr/>
          <p:nvPr/>
        </p:nvSpPr>
        <p:spPr>
          <a:xfrm>
            <a:off x="6706118" y="1234375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76AF74-665D-0180-E052-EEBAD801724E}"/>
              </a:ext>
            </a:extLst>
          </p:cNvPr>
          <p:cNvSpPr/>
          <p:nvPr/>
        </p:nvSpPr>
        <p:spPr>
          <a:xfrm>
            <a:off x="101172" y="3885963"/>
            <a:ext cx="3105144" cy="433013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売場間でのフォロー依頼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E781BF-13DF-4777-085D-60665A35C0C7}"/>
              </a:ext>
            </a:extLst>
          </p:cNvPr>
          <p:cNvSpPr/>
          <p:nvPr/>
        </p:nvSpPr>
        <p:spPr>
          <a:xfrm>
            <a:off x="3407548" y="3885963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>
                <a:ea typeface="Hiragino Kaku Gothic Pro W3" panose="020B0300000000000000" pitchFamily="34" charset="-128"/>
              </a:rPr>
              <a:t>欠品状況の共有</a:t>
            </a:r>
            <a:endParaRPr lang="ja-JP" altLang="en-US" sz="1736" b="1" dirty="0">
              <a:ea typeface="Hiragino Kaku Gothic Pro W3" panose="020B03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702145-CB09-C555-C2F0-970407680AE6}"/>
              </a:ext>
            </a:extLst>
          </p:cNvPr>
          <p:cNvSpPr/>
          <p:nvPr/>
        </p:nvSpPr>
        <p:spPr>
          <a:xfrm>
            <a:off x="6706119" y="3868066"/>
            <a:ext cx="3105144" cy="400110"/>
          </a:xfrm>
          <a:prstGeom prst="rect">
            <a:avLst/>
          </a:prstGeom>
          <a:solidFill>
            <a:srgbClr val="232D4C"/>
          </a:solidFill>
          <a:ln>
            <a:solidFill>
              <a:srgbClr val="232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緊急時の一斉連絡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5FD36D6-3E65-DA2E-42F7-1D119CB1A6A0}"/>
              </a:ext>
            </a:extLst>
          </p:cNvPr>
          <p:cNvSpPr/>
          <p:nvPr/>
        </p:nvSpPr>
        <p:spPr>
          <a:xfrm>
            <a:off x="101172" y="4289480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EBA066-AB2E-78F2-FEDA-CD0B4D5C3F9D}"/>
              </a:ext>
            </a:extLst>
          </p:cNvPr>
          <p:cNvSpPr/>
          <p:nvPr/>
        </p:nvSpPr>
        <p:spPr>
          <a:xfrm>
            <a:off x="3399743" y="4318976"/>
            <a:ext cx="3105144" cy="2442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894AEB-8F72-4041-F5E3-C0FBBFD2E5BA}"/>
              </a:ext>
            </a:extLst>
          </p:cNvPr>
          <p:cNvSpPr/>
          <p:nvPr/>
        </p:nvSpPr>
        <p:spPr>
          <a:xfrm>
            <a:off x="6706118" y="4277269"/>
            <a:ext cx="3105144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9627ED-431F-E339-EBA2-E64B1506A2CA}"/>
              </a:ext>
            </a:extLst>
          </p:cNvPr>
          <p:cNvSpPr txBox="1"/>
          <p:nvPr/>
        </p:nvSpPr>
        <p:spPr>
          <a:xfrm>
            <a:off x="130673" y="2998113"/>
            <a:ext cx="2841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レジ交雑時の応援依頼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0FC979-D412-2900-0E2F-8B92397BBE15}"/>
              </a:ext>
            </a:extLst>
          </p:cNvPr>
          <p:cNvSpPr txBox="1"/>
          <p:nvPr/>
        </p:nvSpPr>
        <p:spPr>
          <a:xfrm>
            <a:off x="3459613" y="2958898"/>
            <a:ext cx="3066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他部門の商品へ在庫を確認</a:t>
            </a: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122F26-7D14-883D-DE59-958C89B30657}"/>
              </a:ext>
            </a:extLst>
          </p:cNvPr>
          <p:cNvSpPr txBox="1"/>
          <p:nvPr/>
        </p:nvSpPr>
        <p:spPr>
          <a:xfrm>
            <a:off x="6727449" y="2998610"/>
            <a:ext cx="2841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売り場にいるお客様の接客を指示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12588A-1E8A-0467-A48B-22845FFBFE15}"/>
              </a:ext>
            </a:extLst>
          </p:cNvPr>
          <p:cNvSpPr txBox="1"/>
          <p:nvPr/>
        </p:nvSpPr>
        <p:spPr>
          <a:xfrm>
            <a:off x="130673" y="6021945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夜間など売場人員が手薄になった時間に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売り場のフォローを依頼。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CCD8AF-2522-A641-8065-244C1A2D6976}"/>
              </a:ext>
            </a:extLst>
          </p:cNvPr>
          <p:cNvSpPr txBox="1"/>
          <p:nvPr/>
        </p:nvSpPr>
        <p:spPr>
          <a:xfrm>
            <a:off x="3453120" y="6080365"/>
            <a:ext cx="2841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商品の欠品状況の共有、在庫確認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F1A2D6-A10D-F5A2-8ABA-6591D884C6C4}"/>
              </a:ext>
            </a:extLst>
          </p:cNvPr>
          <p:cNvSpPr txBox="1"/>
          <p:nvPr/>
        </p:nvSpPr>
        <p:spPr>
          <a:xfrm>
            <a:off x="6706118" y="5978757"/>
            <a:ext cx="2841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【</a:t>
            </a:r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例</a:t>
            </a:r>
            <a:r>
              <a:rPr kumimoji="1" lang="en-US" altLang="ja-JP" sz="1100" b="1" dirty="0">
                <a:solidFill>
                  <a:srgbClr val="FF0000"/>
                </a:solidFill>
                <a:latin typeface="+mn-ea"/>
              </a:rPr>
              <a:t>】</a:t>
            </a: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演出物の切り替えやシステムトラブル、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災害対応、不審者情報など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42BCC61-4361-3A11-0A24-87185C47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6" t="12234" r="12657" b="15274"/>
          <a:stretch/>
        </p:blipFill>
        <p:spPr>
          <a:xfrm>
            <a:off x="183611" y="1304337"/>
            <a:ext cx="2916123" cy="1605972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AE4E1D65-78A0-3D1D-7AF8-41A76F5D372E}"/>
              </a:ext>
            </a:extLst>
          </p:cNvPr>
          <p:cNvSpPr/>
          <p:nvPr/>
        </p:nvSpPr>
        <p:spPr>
          <a:xfrm>
            <a:off x="1830764" y="2206129"/>
            <a:ext cx="1428842" cy="528139"/>
          </a:xfrm>
          <a:prstGeom prst="wedgeRoundRectCallout">
            <a:avLst>
              <a:gd name="adj1" fmla="val -58497"/>
              <a:gd name="adj2" fmla="val -1680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売場の</a:t>
            </a:r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レジ応援お願いします。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549D349-B3BC-086F-800F-8BE0444A1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0" t="9913" r="11092"/>
          <a:stretch/>
        </p:blipFill>
        <p:spPr>
          <a:xfrm>
            <a:off x="3549396" y="1334951"/>
            <a:ext cx="2841913" cy="1544743"/>
          </a:xfrm>
          <a:prstGeom prst="rect">
            <a:avLst/>
          </a:prstGeom>
        </p:spPr>
      </p:pic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E51BC33A-B306-C5AB-59A9-5EAF220206F2}"/>
              </a:ext>
            </a:extLst>
          </p:cNvPr>
          <p:cNvSpPr/>
          <p:nvPr/>
        </p:nvSpPr>
        <p:spPr>
          <a:xfrm>
            <a:off x="5034987" y="1480783"/>
            <a:ext cx="1428842" cy="528139"/>
          </a:xfrm>
          <a:prstGeom prst="wedgeRoundRectCallout">
            <a:avLst>
              <a:gd name="adj1" fmla="val -48542"/>
              <a:gd name="adj2" fmla="val 10054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売場の</a:t>
            </a:r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の在庫わかる方いますか？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24AF398-AA17-498E-EDCA-B57732686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03" t="13771" r="7356"/>
          <a:stretch/>
        </p:blipFill>
        <p:spPr>
          <a:xfrm>
            <a:off x="6838499" y="1321518"/>
            <a:ext cx="2820646" cy="1605972"/>
          </a:xfrm>
          <a:prstGeom prst="rect">
            <a:avLst/>
          </a:prstGeom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4C4F1BCD-AA09-EFC0-4AAD-588C8DDE821A}"/>
              </a:ext>
            </a:extLst>
          </p:cNvPr>
          <p:cNvSpPr/>
          <p:nvPr/>
        </p:nvSpPr>
        <p:spPr>
          <a:xfrm>
            <a:off x="8285653" y="1480784"/>
            <a:ext cx="1373491" cy="1015820"/>
          </a:xfrm>
          <a:prstGeom prst="wedgeRoundRectCallout">
            <a:avLst>
              <a:gd name="adj1" fmla="val -66054"/>
              <a:gd name="adj2" fmla="val 26564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売場の</a:t>
            </a:r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を見ておられるお客様いらっしゃいます。接客お願いします。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F447356-CCC4-5672-0C94-BC6168AF59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50"/>
          <a:stretch/>
        </p:blipFill>
        <p:spPr>
          <a:xfrm>
            <a:off x="183611" y="4345797"/>
            <a:ext cx="2916123" cy="1605972"/>
          </a:xfrm>
          <a:prstGeom prst="rect">
            <a:avLst/>
          </a:prstGeom>
        </p:spPr>
      </p:pic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A2F67DBA-6706-45AB-EE8A-D0A79D91FC9E}"/>
              </a:ext>
            </a:extLst>
          </p:cNvPr>
          <p:cNvSpPr/>
          <p:nvPr/>
        </p:nvSpPr>
        <p:spPr>
          <a:xfrm>
            <a:off x="101171" y="4847033"/>
            <a:ext cx="1428842" cy="989484"/>
          </a:xfrm>
          <a:prstGeom prst="wedgeRoundRectCallout">
            <a:avLst>
              <a:gd name="adj1" fmla="val 63073"/>
              <a:gd name="adj2" fmla="val 291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ですが、接客に入ります。しばらくレジ不在にしますので、フォローお願いします。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24D93AC-824B-223D-6B2E-8CBFB054C1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23"/>
          <a:stretch/>
        </p:blipFill>
        <p:spPr>
          <a:xfrm>
            <a:off x="3492058" y="4384782"/>
            <a:ext cx="2956588" cy="1594372"/>
          </a:xfrm>
          <a:prstGeom prst="rect">
            <a:avLst/>
          </a:prstGeom>
        </p:spPr>
      </p:pic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053B8071-9E6E-36F4-ACCA-348F793983FE}"/>
              </a:ext>
            </a:extLst>
          </p:cNvPr>
          <p:cNvSpPr/>
          <p:nvPr/>
        </p:nvSpPr>
        <p:spPr>
          <a:xfrm>
            <a:off x="3492058" y="4561467"/>
            <a:ext cx="1165498" cy="714748"/>
          </a:xfrm>
          <a:prstGeom prst="wedgeRoundRectCallout">
            <a:avLst>
              <a:gd name="adj1" fmla="val 60712"/>
              <a:gd name="adj2" fmla="val 46272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さん、牛乳が欠品していますが在庫ありますか？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687290CC-1191-4821-D752-74F9B6BBBF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777" r="-3353"/>
          <a:stretch/>
        </p:blipFill>
        <p:spPr>
          <a:xfrm>
            <a:off x="6838499" y="4336402"/>
            <a:ext cx="2907371" cy="1605972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E5668AE8-C22D-9DC9-9F1E-CC3696224CC4}"/>
              </a:ext>
            </a:extLst>
          </p:cNvPr>
          <p:cNvSpPr/>
          <p:nvPr/>
        </p:nvSpPr>
        <p:spPr>
          <a:xfrm>
            <a:off x="8173818" y="4465799"/>
            <a:ext cx="1521663" cy="714748"/>
          </a:xfrm>
          <a:prstGeom prst="wedgeRoundRectCallout">
            <a:avLst>
              <a:gd name="adj1" fmla="val -37198"/>
              <a:gd name="adj2" fmla="val 80387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売り場の</a:t>
            </a:r>
            <a:r>
              <a:rPr kumimoji="1" lang="en-US" altLang="ja-JP" sz="1050" b="1" dirty="0"/>
              <a:t>OO</a:t>
            </a:r>
            <a:r>
              <a:rPr kumimoji="1" lang="ja-JP" altLang="en-US" sz="1050" b="1" dirty="0"/>
              <a:t>です。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緊急連絡です。近隣の店舗にて大量の盗難が発生しています。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CDB6B82-9C50-B21C-3CB1-0841B3C4A33C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を「いつ」利用するべきなのか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現場に案内する１枚ポスターをかんたんに作れます。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現場の方の「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というアプリが配られたけど、どういう時に使えばいいのかわからない」という疑問を解決するためのポスターです。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貴社の運用ルールに合わせて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他にも「周辺機器や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の操作方法がわからない」というご質問に答えるためのポスターの雛形も下記にございますのでぜひご覧ください。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240750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1680</TotalTime>
  <Words>349</Words>
  <Application>Microsoft Office PowerPoint</Application>
  <PresentationFormat>A4 210 x 297 mm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35</cp:revision>
  <dcterms:created xsi:type="dcterms:W3CDTF">2023-01-23T10:25:38Z</dcterms:created>
  <dcterms:modified xsi:type="dcterms:W3CDTF">2023-05-23T05:56:03Z</dcterms:modified>
</cp:coreProperties>
</file>