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ddycom利用シーン" id="{D178EFE5-E908-4B35-BD8F-F49636D1A5C2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671"/>
    <a:srgbClr val="EAE9E8"/>
    <a:srgbClr val="23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3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E940-14AF-4CAC-BF63-6686E6F81AF7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5E15-7F95-45CE-9223-4A138A69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37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2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8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9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3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95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6EB50E-9771-14EA-BE4F-D88371E69A36}"/>
              </a:ext>
            </a:extLst>
          </p:cNvPr>
          <p:cNvSpPr txBox="1"/>
          <p:nvPr/>
        </p:nvSpPr>
        <p:spPr>
          <a:xfrm>
            <a:off x="-1" y="147484"/>
            <a:ext cx="817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スマホインカム</a:t>
            </a:r>
            <a:r>
              <a:rPr kumimoji="1" lang="en-US" altLang="ja-JP" sz="2400" b="1" dirty="0" err="1">
                <a:solidFill>
                  <a:srgbClr val="232D4C"/>
                </a:solidFill>
                <a:latin typeface="+mn-ea"/>
              </a:rPr>
              <a:t>Buddycom</a:t>
            </a:r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利用シーン～医療・介護～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ACAE27B-9A98-A1D3-8102-48AB6B3AD8D0}"/>
              </a:ext>
            </a:extLst>
          </p:cNvPr>
          <p:cNvSpPr/>
          <p:nvPr/>
        </p:nvSpPr>
        <p:spPr>
          <a:xfrm>
            <a:off x="101172" y="825172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利用者様の状況の共有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33E177B-49EB-5288-E681-C6F39A7BC418}"/>
              </a:ext>
            </a:extLst>
          </p:cNvPr>
          <p:cNvSpPr/>
          <p:nvPr/>
        </p:nvSpPr>
        <p:spPr>
          <a:xfrm>
            <a:off x="3399744" y="834265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利用者様のご案内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06D83F-E8E2-123A-7B36-AD7FCE344B40}"/>
              </a:ext>
            </a:extLst>
          </p:cNvPr>
          <p:cNvSpPr/>
          <p:nvPr/>
        </p:nvSpPr>
        <p:spPr>
          <a:xfrm>
            <a:off x="6706119" y="825172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スタッフの所在確認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66177A-0B71-ECAF-EE00-DDC8D96A5947}"/>
              </a:ext>
            </a:extLst>
          </p:cNvPr>
          <p:cNvSpPr/>
          <p:nvPr/>
        </p:nvSpPr>
        <p:spPr>
          <a:xfrm>
            <a:off x="101171" y="1195786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B34A69-9A9A-8AFB-07BF-E02DF70A4FAC}"/>
              </a:ext>
            </a:extLst>
          </p:cNvPr>
          <p:cNvSpPr/>
          <p:nvPr/>
        </p:nvSpPr>
        <p:spPr>
          <a:xfrm>
            <a:off x="3399743" y="1225282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A6E249-6187-F39F-7724-67A20AFCF762}"/>
              </a:ext>
            </a:extLst>
          </p:cNvPr>
          <p:cNvSpPr/>
          <p:nvPr/>
        </p:nvSpPr>
        <p:spPr>
          <a:xfrm>
            <a:off x="6706118" y="1234375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176AF74-665D-0180-E052-EEBAD801724E}"/>
              </a:ext>
            </a:extLst>
          </p:cNvPr>
          <p:cNvSpPr/>
          <p:nvPr/>
        </p:nvSpPr>
        <p:spPr>
          <a:xfrm>
            <a:off x="101172" y="3885963"/>
            <a:ext cx="3105144" cy="433013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施設への来訪時の連絡</a:t>
            </a:r>
            <a:endParaRPr lang="ja-JP" altLang="en-US" sz="1736" b="1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E781BF-13DF-4777-085D-60665A35C0C7}"/>
              </a:ext>
            </a:extLst>
          </p:cNvPr>
          <p:cNvSpPr/>
          <p:nvPr/>
        </p:nvSpPr>
        <p:spPr>
          <a:xfrm>
            <a:off x="3407548" y="3885963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ea typeface="Hiragino Kaku Gothic Pro W3" panose="020B0300000000000000" pitchFamily="34" charset="-128"/>
              </a:rPr>
              <a:t>外出先からの連絡や確認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8702145-CB09-C555-C2F0-970407680AE6}"/>
              </a:ext>
            </a:extLst>
          </p:cNvPr>
          <p:cNvSpPr/>
          <p:nvPr/>
        </p:nvSpPr>
        <p:spPr>
          <a:xfrm>
            <a:off x="6706119" y="3868066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緊急時のヘルプ</a:t>
            </a:r>
            <a:endParaRPr lang="ja-JP" altLang="en-US" sz="1736" b="1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5FD36D6-3E65-DA2E-42F7-1D119CB1A6A0}"/>
              </a:ext>
            </a:extLst>
          </p:cNvPr>
          <p:cNvSpPr/>
          <p:nvPr/>
        </p:nvSpPr>
        <p:spPr>
          <a:xfrm>
            <a:off x="101172" y="4289480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EBA066-AB2E-78F2-FEDA-CD0B4D5C3F9D}"/>
              </a:ext>
            </a:extLst>
          </p:cNvPr>
          <p:cNvSpPr/>
          <p:nvPr/>
        </p:nvSpPr>
        <p:spPr>
          <a:xfrm>
            <a:off x="3399743" y="4318976"/>
            <a:ext cx="3105144" cy="2442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894AEB-8F72-4041-F5E3-C0FBBFD2E5BA}"/>
              </a:ext>
            </a:extLst>
          </p:cNvPr>
          <p:cNvSpPr/>
          <p:nvPr/>
        </p:nvSpPr>
        <p:spPr>
          <a:xfrm>
            <a:off x="6706118" y="4277269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9627ED-431F-E339-EBA2-E64B1506A2CA}"/>
              </a:ext>
            </a:extLst>
          </p:cNvPr>
          <p:cNvSpPr txBox="1"/>
          <p:nvPr/>
        </p:nvSpPr>
        <p:spPr>
          <a:xfrm>
            <a:off x="130673" y="2998113"/>
            <a:ext cx="31490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介護スタッフ・ナース間での情報共有。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写真の送信機能でより詳細な情報も共有可能。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0FC979-D412-2900-0E2F-8B92397BBE15}"/>
              </a:ext>
            </a:extLst>
          </p:cNvPr>
          <p:cNvSpPr txBox="1"/>
          <p:nvPr/>
        </p:nvSpPr>
        <p:spPr>
          <a:xfrm>
            <a:off x="3459613" y="2958898"/>
            <a:ext cx="30666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他部門の商品のお問い合わせに対し担当者へ確認、バックルームへ在庫の確認　</a:t>
            </a:r>
          </a:p>
          <a:p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kumimoji="1" lang="ja-JP" altLang="en-US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C122F26-7D14-883D-DE59-958C89B30657}"/>
              </a:ext>
            </a:extLst>
          </p:cNvPr>
          <p:cNvSpPr txBox="1"/>
          <p:nvPr/>
        </p:nvSpPr>
        <p:spPr>
          <a:xfrm>
            <a:off x="6727449" y="2998610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施設を探し回らずともグループ通話で簡単に所在確認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12588A-1E8A-0467-A48B-22845FFBFE15}"/>
              </a:ext>
            </a:extLst>
          </p:cNvPr>
          <p:cNvSpPr txBox="1"/>
          <p:nvPr/>
        </p:nvSpPr>
        <p:spPr>
          <a:xfrm>
            <a:off x="130673" y="6021945"/>
            <a:ext cx="2841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来訪時に担当者へ素早く連絡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1CCD8AF-2522-A641-8065-244C1A2D6976}"/>
              </a:ext>
            </a:extLst>
          </p:cNvPr>
          <p:cNvSpPr txBox="1"/>
          <p:nvPr/>
        </p:nvSpPr>
        <p:spPr>
          <a:xfrm>
            <a:off x="3453120" y="5962375"/>
            <a:ext cx="32451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外出先でわからないことがあった際も外出先から施設へ連絡。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en-US" altLang="ja-JP" sz="1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※</a:t>
            </a:r>
            <a:r>
              <a:rPr kumimoji="1" lang="ja-JP" altLang="en-US" sz="1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インターネットがつながるエリアにて通話可能</a:t>
            </a:r>
            <a:endParaRPr kumimoji="1" lang="en-US" altLang="ja-JP" sz="1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2F1A2D6-A10D-F5A2-8ABA-6591D884C6C4}"/>
              </a:ext>
            </a:extLst>
          </p:cNvPr>
          <p:cNvSpPr txBox="1"/>
          <p:nvPr/>
        </p:nvSpPr>
        <p:spPr>
          <a:xfrm>
            <a:off x="6706118" y="5978757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緊急時にスタッフ間で素早く情報共有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不審人物などの情報を全体で共有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42BCC61-4361-3A11-0A24-87185C471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06" t="12234" r="12657" b="15274"/>
          <a:stretch/>
        </p:blipFill>
        <p:spPr>
          <a:xfrm>
            <a:off x="183611" y="1304337"/>
            <a:ext cx="2916123" cy="1605972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E4E1D65-78A0-3D1D-7AF8-41A76F5D372E}"/>
              </a:ext>
            </a:extLst>
          </p:cNvPr>
          <p:cNvSpPr/>
          <p:nvPr/>
        </p:nvSpPr>
        <p:spPr>
          <a:xfrm>
            <a:off x="1830764" y="1740311"/>
            <a:ext cx="1394217" cy="993958"/>
          </a:xfrm>
          <a:prstGeom prst="wedgeRoundRectCallout">
            <a:avLst>
              <a:gd name="adj1" fmla="val -58497"/>
              <a:gd name="adj2" fmla="val -16804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b="1" i="0" dirty="0">
                <a:solidFill>
                  <a:schemeClr val="bg1"/>
                </a:solidFill>
                <a:effectLst/>
                <a:latin typeface="SF Pro JP"/>
              </a:rPr>
              <a:t>○○様臥床されています。食事の際にむせがあったので、</a:t>
            </a:r>
            <a:r>
              <a:rPr lang="en-US" altLang="ja-JP" sz="1050" b="1" i="0" dirty="0">
                <a:solidFill>
                  <a:schemeClr val="bg1"/>
                </a:solidFill>
                <a:effectLst/>
                <a:latin typeface="SF Pro JP"/>
              </a:rPr>
              <a:t>30</a:t>
            </a:r>
            <a:r>
              <a:rPr lang="ja-JP" altLang="en-US" sz="1050" b="1" i="0" dirty="0">
                <a:solidFill>
                  <a:schemeClr val="bg1"/>
                </a:solidFill>
                <a:effectLst/>
                <a:latin typeface="SF Pro JP"/>
              </a:rPr>
              <a:t>度ギャッジアップしています。 </a:t>
            </a:r>
            <a:endParaRPr kumimoji="1" lang="ja-JP" altLang="en-US" sz="1050" b="1" dirty="0">
              <a:solidFill>
                <a:schemeClr val="bg1"/>
              </a:solidFill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549D349-B3BC-086F-800F-8BE0444A1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0" t="9913" r="11092"/>
          <a:stretch/>
        </p:blipFill>
        <p:spPr>
          <a:xfrm>
            <a:off x="3549396" y="1334951"/>
            <a:ext cx="2841913" cy="1544743"/>
          </a:xfrm>
          <a:prstGeom prst="rect">
            <a:avLst/>
          </a:prstGeom>
        </p:spPr>
      </p:pic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E51BC33A-B306-C5AB-59A9-5EAF220206F2}"/>
              </a:ext>
            </a:extLst>
          </p:cNvPr>
          <p:cNvSpPr/>
          <p:nvPr/>
        </p:nvSpPr>
        <p:spPr>
          <a:xfrm>
            <a:off x="5034987" y="1480783"/>
            <a:ext cx="1469900" cy="528139"/>
          </a:xfrm>
          <a:prstGeom prst="wedgeRoundRectCallout">
            <a:avLst>
              <a:gd name="adj1" fmla="val -48542"/>
              <a:gd name="adj2" fmla="val 100544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様レストランへご案内お願いします。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424AF398-AA17-498E-EDCA-B577326861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03" t="13771" r="7356"/>
          <a:stretch/>
        </p:blipFill>
        <p:spPr>
          <a:xfrm>
            <a:off x="6838499" y="1321518"/>
            <a:ext cx="2820646" cy="1605972"/>
          </a:xfrm>
          <a:prstGeom prst="rect">
            <a:avLst/>
          </a:prstGeom>
        </p:spPr>
      </p:pic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4C4F1BCD-AA09-EFC0-4AAD-588C8DDE821A}"/>
              </a:ext>
            </a:extLst>
          </p:cNvPr>
          <p:cNvSpPr/>
          <p:nvPr/>
        </p:nvSpPr>
        <p:spPr>
          <a:xfrm>
            <a:off x="8285653" y="1480784"/>
            <a:ext cx="1460217" cy="528138"/>
          </a:xfrm>
          <a:prstGeom prst="wedgeRoundRectCallout">
            <a:avLst>
              <a:gd name="adj1" fmla="val -66054"/>
              <a:gd name="adj2" fmla="val 26564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さん、今どこにいらっしゃいますか。</a:t>
            </a:r>
            <a:endParaRPr kumimoji="1" lang="en-US" altLang="ja-JP" sz="1050" b="1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F447356-CCC4-5672-0C94-BC6168AF59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50"/>
          <a:stretch/>
        </p:blipFill>
        <p:spPr>
          <a:xfrm>
            <a:off x="183611" y="4345797"/>
            <a:ext cx="2916123" cy="1605972"/>
          </a:xfrm>
          <a:prstGeom prst="rect">
            <a:avLst/>
          </a:prstGeom>
        </p:spPr>
      </p:pic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A2F67DBA-6706-45AB-EE8A-D0A79D91FC9E}"/>
              </a:ext>
            </a:extLst>
          </p:cNvPr>
          <p:cNvSpPr/>
          <p:nvPr/>
        </p:nvSpPr>
        <p:spPr>
          <a:xfrm>
            <a:off x="101171" y="4847033"/>
            <a:ext cx="1428842" cy="989484"/>
          </a:xfrm>
          <a:prstGeom prst="wedgeRoundRectCallout">
            <a:avLst>
              <a:gd name="adj1" fmla="val 63073"/>
              <a:gd name="adj2" fmla="val 291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○○クリニックの○○先生いらっしゃいました。</a:t>
            </a:r>
            <a:r>
              <a:rPr kumimoji="1" lang="en-US" altLang="ja-JP" sz="1050" b="1" dirty="0"/>
              <a:t>3</a:t>
            </a:r>
            <a:r>
              <a:rPr kumimoji="1" lang="ja-JP" altLang="en-US" sz="1050" b="1" dirty="0"/>
              <a:t>階フロアご対応お願いします。。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24D93AC-824B-223D-6B2E-8CBFB054C1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3"/>
          <a:stretch/>
        </p:blipFill>
        <p:spPr>
          <a:xfrm>
            <a:off x="3492058" y="4384782"/>
            <a:ext cx="2956588" cy="1594372"/>
          </a:xfrm>
          <a:prstGeom prst="rect">
            <a:avLst/>
          </a:prstGeom>
        </p:spPr>
      </p:pic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053B8071-9E6E-36F4-ACCA-348F793983FE}"/>
              </a:ext>
            </a:extLst>
          </p:cNvPr>
          <p:cNvSpPr/>
          <p:nvPr/>
        </p:nvSpPr>
        <p:spPr>
          <a:xfrm>
            <a:off x="3349354" y="4561467"/>
            <a:ext cx="1308202" cy="714748"/>
          </a:xfrm>
          <a:prstGeom prst="wedgeRoundRectCallout">
            <a:avLst>
              <a:gd name="adj1" fmla="val 60712"/>
              <a:gd name="adj2" fmla="val 46272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今</a:t>
            </a:r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様と病院にて診察を受けております。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687290CC-1191-4821-D752-74F9B6BBBF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77" r="-3353"/>
          <a:stretch/>
        </p:blipFill>
        <p:spPr>
          <a:xfrm>
            <a:off x="6838499" y="4336402"/>
            <a:ext cx="2907371" cy="1605972"/>
          </a:xfrm>
          <a:prstGeom prst="rect">
            <a:avLst/>
          </a:prstGeom>
        </p:spPr>
      </p:pic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E5668AE8-C22D-9DC9-9F1E-CC3696224CC4}"/>
              </a:ext>
            </a:extLst>
          </p:cNvPr>
          <p:cNvSpPr/>
          <p:nvPr/>
        </p:nvSpPr>
        <p:spPr>
          <a:xfrm>
            <a:off x="8173818" y="4465799"/>
            <a:ext cx="1521663" cy="714748"/>
          </a:xfrm>
          <a:prstGeom prst="wedgeRoundRectCallout">
            <a:avLst>
              <a:gd name="adj1" fmla="val -37198"/>
              <a:gd name="adj2" fmla="val 80387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様がお怪我をされました。至急救急搬送お願いできますか。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E2BB727-2DB1-86EA-7720-CAD39F9AC4FD}"/>
              </a:ext>
            </a:extLst>
          </p:cNvPr>
          <p:cNvSpPr/>
          <p:nvPr/>
        </p:nvSpPr>
        <p:spPr>
          <a:xfrm>
            <a:off x="-3464137" y="0"/>
            <a:ext cx="3382934" cy="6858000"/>
          </a:xfrm>
          <a:prstGeom prst="roundRect">
            <a:avLst/>
          </a:prstGeom>
          <a:solidFill>
            <a:srgbClr val="EAE9E8"/>
          </a:solidFill>
          <a:ln w="762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b="1" dirty="0">
                <a:solidFill>
                  <a:srgbClr val="D55671"/>
                </a:solidFill>
              </a:rPr>
              <a:t>導入担当者の方へ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pPr algn="ctr"/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このパワーポイントを雛形にして</a:t>
            </a:r>
          </a:p>
          <a:p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を「いつ」利用するべきなのか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現場に案内する１枚ポスターをかんたんに作れます。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現場の方の「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というアプリが配られたけど、どういう時に使えばいいのかわからない」という疑問を解決するためのポスターです。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貴社の運用ルールに合わせて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写真や説明文など、自由に編集してください。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完成したものを印刷していただき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事務所やバックヤードの見えやすい場所に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掲示いただくことをおススメします。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他にも「周辺機器や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の操作方法がわからない」というご質問に答えるためのポスターの雛形も下記にございますのでぜひご覧ください。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保存先：</a:t>
            </a:r>
          </a:p>
        </p:txBody>
      </p:sp>
    </p:spTree>
    <p:extLst>
      <p:ext uri="{BB962C8B-B14F-4D97-AF65-F5344CB8AC3E}">
        <p14:creationId xmlns:p14="http://schemas.microsoft.com/office/powerpoint/2010/main" val="2006882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1681</TotalTime>
  <Words>373</Words>
  <Application>Microsoft Office PowerPoint</Application>
  <PresentationFormat>A4 210 x 297 mm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Hiragino Kaku Gothic Pro W3</vt:lpstr>
      <vt:lpstr>SF Pro JP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Rino Takahashi</dc:creator>
  <cp:lastModifiedBy>sayuko</cp:lastModifiedBy>
  <cp:revision>36</cp:revision>
  <dcterms:created xsi:type="dcterms:W3CDTF">2023-01-23T10:25:38Z</dcterms:created>
  <dcterms:modified xsi:type="dcterms:W3CDTF">2023-05-23T05:58:07Z</dcterms:modified>
</cp:coreProperties>
</file>