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uddycom操作方法" id="{D178EFE5-E908-4B35-BD8F-F49636D1A5C2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671"/>
    <a:srgbClr val="EAE9E8"/>
    <a:srgbClr val="23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3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0E940-14AF-4CAC-BF63-6686E6F81AF7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55E15-7F95-45CE-9223-4A138A694E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037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55E15-7F95-45CE-9223-4A138A694E6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60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2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81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99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16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90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3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04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54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8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14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95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D9EE-DFAB-48F4-B929-D5700F13120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AB4A-B52F-4DC1-9D96-D0D6B6D985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44E070A-7CE7-C46A-B9DA-9A7FF127C32A}"/>
              </a:ext>
            </a:extLst>
          </p:cNvPr>
          <p:cNvSpPr txBox="1"/>
          <p:nvPr/>
        </p:nvSpPr>
        <p:spPr>
          <a:xfrm>
            <a:off x="0" y="147484"/>
            <a:ext cx="990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スマホインカム</a:t>
            </a:r>
            <a:r>
              <a:rPr kumimoji="1" lang="en-US" altLang="ja-JP" sz="2400" b="1" dirty="0" err="1">
                <a:solidFill>
                  <a:srgbClr val="232D4C"/>
                </a:solidFill>
                <a:latin typeface="+mn-ea"/>
              </a:rPr>
              <a:t>Buddycom</a:t>
            </a:r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使い方～イヤホンマイク</a:t>
            </a:r>
            <a:r>
              <a:rPr kumimoji="1" lang="en-US" altLang="ja-JP" sz="2400" b="1" dirty="0">
                <a:solidFill>
                  <a:srgbClr val="232D4C"/>
                </a:solidFill>
                <a:latin typeface="+mn-ea"/>
              </a:rPr>
              <a:t>MKI-P1S1</a:t>
            </a:r>
            <a:r>
              <a:rPr kumimoji="1" lang="ja-JP" altLang="en-US" sz="2400" b="1" dirty="0">
                <a:solidFill>
                  <a:srgbClr val="232D4C"/>
                </a:solidFill>
                <a:latin typeface="+mn-ea"/>
              </a:rPr>
              <a:t>～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C02D4C0-2851-1B27-232B-68ED769FE8AE}"/>
              </a:ext>
            </a:extLst>
          </p:cNvPr>
          <p:cNvSpPr/>
          <p:nvPr/>
        </p:nvSpPr>
        <p:spPr>
          <a:xfrm>
            <a:off x="3400215" y="825172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マイクで話す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9F165B-ED25-79B5-D292-F31015A24A25}"/>
              </a:ext>
            </a:extLst>
          </p:cNvPr>
          <p:cNvSpPr/>
          <p:nvPr/>
        </p:nvSpPr>
        <p:spPr>
          <a:xfrm>
            <a:off x="6671136" y="834265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電話をとる</a:t>
            </a:r>
            <a:r>
              <a:rPr lang="en-US" altLang="ja-JP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/</a:t>
            </a:r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電話を切る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42B22BF-34D2-735C-9B66-6F239CB9563E}"/>
              </a:ext>
            </a:extLst>
          </p:cNvPr>
          <p:cNvSpPr/>
          <p:nvPr/>
        </p:nvSpPr>
        <p:spPr>
          <a:xfrm>
            <a:off x="3400214" y="1195786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99D62E2-9373-F529-D48E-A23FB867E078}"/>
              </a:ext>
            </a:extLst>
          </p:cNvPr>
          <p:cNvSpPr/>
          <p:nvPr/>
        </p:nvSpPr>
        <p:spPr>
          <a:xfrm>
            <a:off x="6671135" y="1225282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00BF8F9-0266-1DC4-7833-D79CF5FDE5EB}"/>
              </a:ext>
            </a:extLst>
          </p:cNvPr>
          <p:cNvSpPr/>
          <p:nvPr/>
        </p:nvSpPr>
        <p:spPr>
          <a:xfrm>
            <a:off x="135897" y="3918866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通話履歴を再生する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545E556-1D84-68C2-E4F5-AEC6E8263F95}"/>
              </a:ext>
            </a:extLst>
          </p:cNvPr>
          <p:cNvSpPr/>
          <p:nvPr/>
        </p:nvSpPr>
        <p:spPr>
          <a:xfrm>
            <a:off x="3406816" y="3927959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写真を送る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9E1252-E3A0-E250-746F-A1AFF355A3BC}"/>
              </a:ext>
            </a:extLst>
          </p:cNvPr>
          <p:cNvSpPr/>
          <p:nvPr/>
        </p:nvSpPr>
        <p:spPr>
          <a:xfrm>
            <a:off x="6681018" y="3918866"/>
            <a:ext cx="3059586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写真を見る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F23FD5A-16E7-62FC-EFDE-A539AE6019C0}"/>
              </a:ext>
            </a:extLst>
          </p:cNvPr>
          <p:cNvSpPr/>
          <p:nvPr/>
        </p:nvSpPr>
        <p:spPr>
          <a:xfrm>
            <a:off x="135897" y="4289480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B07D16B-7DE1-EFFA-B875-D2C53D56342C}"/>
              </a:ext>
            </a:extLst>
          </p:cNvPr>
          <p:cNvSpPr/>
          <p:nvPr/>
        </p:nvSpPr>
        <p:spPr>
          <a:xfrm>
            <a:off x="3406818" y="4318976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FB4327D-0085-5D45-5CFD-012083F4A324}"/>
              </a:ext>
            </a:extLst>
          </p:cNvPr>
          <p:cNvSpPr/>
          <p:nvPr/>
        </p:nvSpPr>
        <p:spPr>
          <a:xfrm>
            <a:off x="6681017" y="4328069"/>
            <a:ext cx="3059586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A1D80AF-9BF0-A0B2-F371-E7B682934F48}"/>
              </a:ext>
            </a:extLst>
          </p:cNvPr>
          <p:cNvSpPr txBox="1"/>
          <p:nvPr/>
        </p:nvSpPr>
        <p:spPr>
          <a:xfrm>
            <a:off x="3429715" y="2873456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注意！</a:t>
            </a:r>
            <a:endParaRPr kumimoji="1" lang="en-US" altLang="ja-JP" sz="11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側面の電話応答ボタンを押すと通話状態が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60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秒続きます。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介助するにはもう一度短く押してください。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B97B819-2CEF-F174-6C59-EED28DA5232F}"/>
              </a:ext>
            </a:extLst>
          </p:cNvPr>
          <p:cNvSpPr txBox="1"/>
          <p:nvPr/>
        </p:nvSpPr>
        <p:spPr>
          <a:xfrm>
            <a:off x="6731005" y="2907114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注意！</a:t>
            </a:r>
            <a:endParaRPr kumimoji="1" lang="en-US" altLang="ja-JP" sz="1100" b="1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電話を取る際、ボタンを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2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回押すと相手に自分の声が聞こえなくなるので、もう一回押して解除してください。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993DC76-EE91-8932-1332-9771B3421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9" t="60349" r="79579" b="22537"/>
          <a:stretch/>
        </p:blipFill>
        <p:spPr>
          <a:xfrm>
            <a:off x="165398" y="4318976"/>
            <a:ext cx="1472540" cy="134323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1DB4A6-9EC4-0679-AA88-EFCCEDA68983}"/>
              </a:ext>
            </a:extLst>
          </p:cNvPr>
          <p:cNvSpPr txBox="1"/>
          <p:nvPr/>
        </p:nvSpPr>
        <p:spPr>
          <a:xfrm>
            <a:off x="165398" y="5930505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「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CHAT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」ボタンを押してチャット画面を開きます。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再生マークを押すと通話内容を再生できます。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605C41DF-90D8-0F16-ABD2-D6D85E646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84" t="60349" r="69826" b="22392"/>
          <a:stretch/>
        </p:blipFill>
        <p:spPr>
          <a:xfrm>
            <a:off x="1667439" y="4328069"/>
            <a:ext cx="1477194" cy="134877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E041FD2B-0544-26BF-B6BB-195840C118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73" t="60439" r="48223" b="22581"/>
          <a:stretch/>
        </p:blipFill>
        <p:spPr>
          <a:xfrm>
            <a:off x="3476520" y="4368709"/>
            <a:ext cx="2919002" cy="1283492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5271020-89BD-346B-5DF9-4EDD6C4D7044}"/>
              </a:ext>
            </a:extLst>
          </p:cNvPr>
          <p:cNvSpPr txBox="1"/>
          <p:nvPr/>
        </p:nvSpPr>
        <p:spPr>
          <a:xfrm>
            <a:off x="3460195" y="5877165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チャット画面の＋を押して「カメラから画像を送信」を選びます。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撮影完了後、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SEND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ボタンを押して送信します。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B575758-0885-D836-171C-4E791FDE06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800" t="57523" r="3206" b="21996"/>
          <a:stretch/>
        </p:blipFill>
        <p:spPr>
          <a:xfrm>
            <a:off x="6683712" y="4351682"/>
            <a:ext cx="2975688" cy="1334145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7428D20-5028-DC32-8ACC-9BC13B9C3465}"/>
              </a:ext>
            </a:extLst>
          </p:cNvPr>
          <p:cNvSpPr txBox="1"/>
          <p:nvPr/>
        </p:nvSpPr>
        <p:spPr>
          <a:xfrm>
            <a:off x="6723532" y="5836517"/>
            <a:ext cx="2935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➀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チャット画面で「画像を見る」をタップします。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➁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画像を見ることができます。</a:t>
            </a:r>
            <a:endParaRPr kumimoji="1" lang="en-US" altLang="ja-JP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kumimoji="1" lang="ja-JP" altLang="en-US" sz="11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57398891-0E4E-493D-7D44-CE770E8FE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344" y="1278273"/>
            <a:ext cx="2869762" cy="1620280"/>
          </a:xfrm>
          <a:prstGeom prst="rect">
            <a:avLst/>
          </a:prstGeom>
        </p:spPr>
      </p:pic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FFAA233B-3854-70D9-E26E-4D1C65D72581}"/>
              </a:ext>
            </a:extLst>
          </p:cNvPr>
          <p:cNvSpPr/>
          <p:nvPr/>
        </p:nvSpPr>
        <p:spPr>
          <a:xfrm>
            <a:off x="3461343" y="1352787"/>
            <a:ext cx="1338600" cy="776325"/>
          </a:xfrm>
          <a:prstGeom prst="wedgeRoundRectCallout">
            <a:avLst>
              <a:gd name="adj1" fmla="val 67324"/>
              <a:gd name="adj2" fmla="val 16618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ボタンを押しながら話します。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話し終わったらボタンを離します。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80BE68D7-37BB-D54B-DD23-B22BC8D349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553" y="1278273"/>
            <a:ext cx="2879594" cy="1629960"/>
          </a:xfrm>
          <a:prstGeom prst="rect">
            <a:avLst/>
          </a:prstGeom>
        </p:spPr>
      </p:pic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D1B48D93-B626-0278-1892-32E2BE3A21D6}"/>
              </a:ext>
            </a:extLst>
          </p:cNvPr>
          <p:cNvSpPr/>
          <p:nvPr/>
        </p:nvSpPr>
        <p:spPr>
          <a:xfrm>
            <a:off x="6651033" y="1235345"/>
            <a:ext cx="1288520" cy="1457715"/>
          </a:xfrm>
          <a:prstGeom prst="wedgeRoundRectCallout">
            <a:avLst>
              <a:gd name="adj1" fmla="val 70843"/>
              <a:gd name="adj2" fmla="val 5325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側面の電話応答ボタンを短く一回押すと電話がとれます。</a:t>
            </a:r>
            <a:endParaRPr kumimoji="1" lang="en-US" altLang="ja-JP" sz="1050" b="1" dirty="0"/>
          </a:p>
          <a:p>
            <a:r>
              <a:rPr kumimoji="1" lang="en-US" altLang="ja-JP" sz="1050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1</a:t>
            </a:r>
            <a:r>
              <a:rPr kumimoji="1" lang="ja-JP" altLang="en-US" sz="1050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秒ほど長押しすると電話を切ることができます。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05E100CC-BA6A-5DF2-A771-EC1DFF772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1" y="4378722"/>
            <a:ext cx="1442521" cy="128349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57722DBD-AA0B-4906-01F4-86D37DF20CB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315"/>
          <a:stretch/>
        </p:blipFill>
        <p:spPr>
          <a:xfrm>
            <a:off x="8196477" y="4378722"/>
            <a:ext cx="1462924" cy="1253996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FB1D312-A3D0-96AF-46FA-12E8E202F479}"/>
              </a:ext>
            </a:extLst>
          </p:cNvPr>
          <p:cNvSpPr/>
          <p:nvPr/>
        </p:nvSpPr>
        <p:spPr>
          <a:xfrm>
            <a:off x="6024880" y="5276507"/>
            <a:ext cx="390963" cy="416187"/>
          </a:xfrm>
          <a:prstGeom prst="rect">
            <a:avLst/>
          </a:prstGeom>
          <a:noFill/>
          <a:ln w="381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5F9F561-5E0C-547B-ED47-D3A44C18DE9C}"/>
              </a:ext>
            </a:extLst>
          </p:cNvPr>
          <p:cNvSpPr/>
          <p:nvPr/>
        </p:nvSpPr>
        <p:spPr>
          <a:xfrm>
            <a:off x="147412" y="819517"/>
            <a:ext cx="3059587" cy="400110"/>
          </a:xfrm>
          <a:prstGeom prst="rect">
            <a:avLst/>
          </a:prstGeom>
          <a:solidFill>
            <a:srgbClr val="232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3395" tIns="56698" rIns="113395" bIns="566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736" b="1" dirty="0">
                <a:latin typeface="Hiragino Kaku Gothic Pro W3" panose="020B0300000000000000" pitchFamily="34" charset="-128"/>
                <a:ea typeface="Hiragino Kaku Gothic Pro W3" panose="020B0300000000000000" pitchFamily="34" charset="-128"/>
              </a:rPr>
              <a:t>端末に接続する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9ECC664-CE75-54C1-64FF-B030897E0C6F}"/>
              </a:ext>
            </a:extLst>
          </p:cNvPr>
          <p:cNvSpPr/>
          <p:nvPr/>
        </p:nvSpPr>
        <p:spPr>
          <a:xfrm>
            <a:off x="147411" y="1210534"/>
            <a:ext cx="3059587" cy="2471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01E47F0-193F-6DE9-28E6-A234818F65C4}"/>
              </a:ext>
            </a:extLst>
          </p:cNvPr>
          <p:cNvSpPr txBox="1"/>
          <p:nvPr/>
        </p:nvSpPr>
        <p:spPr>
          <a:xfrm>
            <a:off x="207281" y="2892366"/>
            <a:ext cx="284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rgbClr val="FF0000"/>
                </a:solidFill>
                <a:latin typeface="+mn-ea"/>
              </a:rPr>
              <a:t>注意！</a:t>
            </a:r>
          </a:p>
          <a:p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iPhone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や一部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Android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のイヤホンジャックがないタイプの場合、</a:t>
            </a:r>
            <a:r>
              <a:rPr kumimoji="1" lang="en-US" altLang="ja-JP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3.5mm</a:t>
            </a:r>
            <a:r>
              <a:rPr kumimoji="1" lang="ja-JP" altLang="en-US" sz="11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への変換ケーブルを使用してください。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FB1D4B41-84CE-5E2A-3348-065E3903258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195" r="45646" b="5344"/>
          <a:stretch/>
        </p:blipFill>
        <p:spPr>
          <a:xfrm rot="16200000">
            <a:off x="863874" y="689501"/>
            <a:ext cx="1626660" cy="2859511"/>
          </a:xfrm>
          <a:prstGeom prst="rect">
            <a:avLst/>
          </a:prstGeom>
        </p:spPr>
      </p:pic>
      <p:sp>
        <p:nvSpPr>
          <p:cNvPr id="43" name="吹き出し: 角を丸めた四角形 42">
            <a:extLst>
              <a:ext uri="{FF2B5EF4-FFF2-40B4-BE49-F238E27FC236}">
                <a16:creationId xmlns:a16="http://schemas.microsoft.com/office/drawing/2014/main" id="{212791CB-5B61-D94A-1993-87A020C5D297}"/>
              </a:ext>
            </a:extLst>
          </p:cNvPr>
          <p:cNvSpPr/>
          <p:nvPr/>
        </p:nvSpPr>
        <p:spPr>
          <a:xfrm>
            <a:off x="1890494" y="1250669"/>
            <a:ext cx="1288520" cy="884873"/>
          </a:xfrm>
          <a:prstGeom prst="wedgeRoundRectCallout">
            <a:avLst>
              <a:gd name="adj1" fmla="val -71850"/>
              <a:gd name="adj2" fmla="val 38897"/>
              <a:gd name="adj3" fmla="val 16667"/>
            </a:avLst>
          </a:prstGeom>
          <a:solidFill>
            <a:srgbClr val="D556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/>
              <a:t>端末のイヤホンジャックにマイクの</a:t>
            </a:r>
            <a:r>
              <a:rPr kumimoji="1" lang="en-US" altLang="ja-JP" sz="1050" b="1" dirty="0"/>
              <a:t>3.5mm</a:t>
            </a:r>
            <a:r>
              <a:rPr kumimoji="1" lang="ja-JP" altLang="en-US" sz="1050" b="1" dirty="0"/>
              <a:t>のプラグを挿し込んでください。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24D8416-13D5-AB09-EEA0-1CF0F20794B6}"/>
              </a:ext>
            </a:extLst>
          </p:cNvPr>
          <p:cNvSpPr/>
          <p:nvPr/>
        </p:nvSpPr>
        <p:spPr>
          <a:xfrm>
            <a:off x="-3464137" y="0"/>
            <a:ext cx="3382934" cy="6858000"/>
          </a:xfrm>
          <a:prstGeom prst="roundRect">
            <a:avLst/>
          </a:prstGeom>
          <a:solidFill>
            <a:srgbClr val="EAE9E8"/>
          </a:solidFill>
          <a:ln w="76200">
            <a:solidFill>
              <a:srgbClr val="D556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1600" b="1" dirty="0">
                <a:solidFill>
                  <a:srgbClr val="D55671"/>
                </a:solidFill>
              </a:rPr>
              <a:t>導入担当者の方へ</a:t>
            </a:r>
            <a:endParaRPr kumimoji="1" lang="en-US" altLang="ja-JP" sz="1600" b="1" dirty="0">
              <a:solidFill>
                <a:srgbClr val="D55671"/>
              </a:solidFill>
            </a:endParaRPr>
          </a:p>
          <a:p>
            <a:pPr algn="ctr"/>
            <a:endParaRPr kumimoji="1" lang="en-US" altLang="ja-JP" sz="16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このパワーポイントを雛形にして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イヤホンマイクの使い方と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の使い方の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１枚ポスターをかんたんに作れます。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現場の方がすぐに使いはじめられるようにすることが目的です。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貴社の運用に合わせて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写真や説明文など、自由に編集してください。</a:t>
            </a:r>
          </a:p>
          <a:p>
            <a:endParaRPr kumimoji="1" lang="ja-JP" altLang="en-US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完成したものを印刷していただき</a:t>
            </a: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事務所やバックヤードの見えやすい場所に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掲示いただくことをおススメします。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他にも「どういう時に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を使えばいいのか」現場の方が迷ってしまうこともあります。</a:t>
            </a:r>
            <a:endParaRPr kumimoji="1" lang="en-US" altLang="ja-JP" sz="16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こういう時に</a:t>
            </a:r>
            <a:r>
              <a:rPr kumimoji="1" lang="en-US" altLang="ja-JP" sz="1000" b="1" dirty="0" err="1">
                <a:solidFill>
                  <a:srgbClr val="D55671"/>
                </a:solidFill>
              </a:rPr>
              <a:t>Buddycom</a:t>
            </a:r>
            <a:r>
              <a:rPr kumimoji="1" lang="ja-JP" altLang="en-US" sz="1000" b="1" dirty="0">
                <a:solidFill>
                  <a:srgbClr val="D55671"/>
                </a:solidFill>
              </a:rPr>
              <a:t>を使ってください、と周知するためのポスターの雛形も下記にございますのでぜひご覧ください。</a:t>
            </a:r>
            <a:endParaRPr kumimoji="1" lang="en-US" altLang="ja-JP" sz="1000" b="1" dirty="0">
              <a:solidFill>
                <a:srgbClr val="D55671"/>
              </a:solidFill>
            </a:endParaRPr>
          </a:p>
          <a:p>
            <a:endParaRPr kumimoji="1" lang="en-US" altLang="ja-JP" sz="1000" b="1" dirty="0">
              <a:solidFill>
                <a:srgbClr val="D55671"/>
              </a:solidFill>
            </a:endParaRPr>
          </a:p>
          <a:p>
            <a:r>
              <a:rPr kumimoji="1" lang="ja-JP" altLang="en-US" sz="1000" b="1" dirty="0">
                <a:solidFill>
                  <a:srgbClr val="D55671"/>
                </a:solidFill>
              </a:rPr>
              <a:t>保存先：</a:t>
            </a:r>
          </a:p>
        </p:txBody>
      </p:sp>
    </p:spTree>
    <p:extLst>
      <p:ext uri="{BB962C8B-B14F-4D97-AF65-F5344CB8AC3E}">
        <p14:creationId xmlns:p14="http://schemas.microsoft.com/office/powerpoint/2010/main" val="220182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1673</TotalTime>
  <Words>369</Words>
  <Application>Microsoft Office PowerPoint</Application>
  <PresentationFormat>A4 210 x 297 mm</PresentationFormat>
  <Paragraphs>46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Rino Takahashi</dc:creator>
  <cp:lastModifiedBy>sayuko</cp:lastModifiedBy>
  <cp:revision>34</cp:revision>
  <dcterms:created xsi:type="dcterms:W3CDTF">2023-01-23T10:25:38Z</dcterms:created>
  <dcterms:modified xsi:type="dcterms:W3CDTF">2023-05-23T06:00:36Z</dcterms:modified>
</cp:coreProperties>
</file>