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操作方法" id="{D178EFE5-E908-4B35-BD8F-F49636D1A5C2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1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4E070A-7CE7-C46A-B9DA-9A7FF127C32A}"/>
              </a:ext>
            </a:extLst>
          </p:cNvPr>
          <p:cNvSpPr txBox="1"/>
          <p:nvPr/>
        </p:nvSpPr>
        <p:spPr>
          <a:xfrm>
            <a:off x="0" y="147484"/>
            <a:ext cx="1037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使い方～</a:t>
            </a:r>
            <a:r>
              <a:rPr kumimoji="1" lang="en-US" altLang="ja-JP" sz="2400" b="1" dirty="0">
                <a:solidFill>
                  <a:srgbClr val="232D4C"/>
                </a:solidFill>
                <a:latin typeface="+mn-ea"/>
              </a:rPr>
              <a:t>Bluetooth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マイク</a:t>
            </a:r>
            <a:r>
              <a:rPr kumimoji="1" lang="en-US" altLang="ja-JP" sz="2400" b="1" dirty="0">
                <a:solidFill>
                  <a:srgbClr val="232D4C"/>
                </a:solidFill>
                <a:latin typeface="+mn-ea"/>
              </a:rPr>
              <a:t>MKI-P3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02D4C0-2851-1B27-232B-68ED769FE8AE}"/>
              </a:ext>
            </a:extLst>
          </p:cNvPr>
          <p:cNvSpPr/>
          <p:nvPr/>
        </p:nvSpPr>
        <p:spPr>
          <a:xfrm>
            <a:off x="3410047" y="825172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マイクで話す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9F165B-ED25-79B5-D292-F31015A24A25}"/>
              </a:ext>
            </a:extLst>
          </p:cNvPr>
          <p:cNvSpPr/>
          <p:nvPr/>
        </p:nvSpPr>
        <p:spPr>
          <a:xfrm>
            <a:off x="6680968" y="834265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電話をとる</a:t>
            </a:r>
            <a:r>
              <a:rPr lang="en-US" altLang="ja-JP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電話を切る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2B22BF-34D2-735C-9B66-6F239CB9563E}"/>
              </a:ext>
            </a:extLst>
          </p:cNvPr>
          <p:cNvSpPr/>
          <p:nvPr/>
        </p:nvSpPr>
        <p:spPr>
          <a:xfrm>
            <a:off x="3410046" y="119578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9D62E2-9373-F529-D48E-A23FB867E078}"/>
              </a:ext>
            </a:extLst>
          </p:cNvPr>
          <p:cNvSpPr/>
          <p:nvPr/>
        </p:nvSpPr>
        <p:spPr>
          <a:xfrm>
            <a:off x="6680967" y="1225282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0BF8F9-0266-1DC4-7833-D79CF5FDE5EB}"/>
              </a:ext>
            </a:extLst>
          </p:cNvPr>
          <p:cNvSpPr/>
          <p:nvPr/>
        </p:nvSpPr>
        <p:spPr>
          <a:xfrm>
            <a:off x="135897" y="3918866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通話履歴を再生する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45E556-1D84-68C2-E4F5-AEC6E8263F95}"/>
              </a:ext>
            </a:extLst>
          </p:cNvPr>
          <p:cNvSpPr/>
          <p:nvPr/>
        </p:nvSpPr>
        <p:spPr>
          <a:xfrm>
            <a:off x="3406816" y="3927959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写真を送る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9E1252-E3A0-E250-746F-A1AFF355A3BC}"/>
              </a:ext>
            </a:extLst>
          </p:cNvPr>
          <p:cNvSpPr/>
          <p:nvPr/>
        </p:nvSpPr>
        <p:spPr>
          <a:xfrm>
            <a:off x="6681018" y="3918866"/>
            <a:ext cx="3059586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写真を見る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23FD5A-16E7-62FC-EFDE-A539AE6019C0}"/>
              </a:ext>
            </a:extLst>
          </p:cNvPr>
          <p:cNvSpPr/>
          <p:nvPr/>
        </p:nvSpPr>
        <p:spPr>
          <a:xfrm>
            <a:off x="135897" y="4289480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07D16B-7DE1-EFFA-B875-D2C53D56342C}"/>
              </a:ext>
            </a:extLst>
          </p:cNvPr>
          <p:cNvSpPr/>
          <p:nvPr/>
        </p:nvSpPr>
        <p:spPr>
          <a:xfrm>
            <a:off x="3406818" y="431897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B4327D-0085-5D45-5CFD-012083F4A324}"/>
              </a:ext>
            </a:extLst>
          </p:cNvPr>
          <p:cNvSpPr/>
          <p:nvPr/>
        </p:nvSpPr>
        <p:spPr>
          <a:xfrm>
            <a:off x="6681017" y="4328069"/>
            <a:ext cx="3059586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1D80AF-9BF0-A0B2-F371-E7B682934F48}"/>
              </a:ext>
            </a:extLst>
          </p:cNvPr>
          <p:cNvSpPr txBox="1"/>
          <p:nvPr/>
        </p:nvSpPr>
        <p:spPr>
          <a:xfrm>
            <a:off x="3439547" y="2893120"/>
            <a:ext cx="3083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側面のボタンには機能を割り当てることができます。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en-US" altLang="ja-JP" sz="1100" b="1" dirty="0" err="1">
                <a:solidFill>
                  <a:schemeClr val="tx2">
                    <a:lumMod val="75000"/>
                  </a:schemeClr>
                </a:solidFill>
                <a:latin typeface="+mn-ea"/>
              </a:rPr>
              <a:t>Buddycom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アプリ＞設定＞ボタン割り当て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97B819-2CEF-F174-6C59-EED28DA5232F}"/>
              </a:ext>
            </a:extLst>
          </p:cNvPr>
          <p:cNvSpPr txBox="1"/>
          <p:nvPr/>
        </p:nvSpPr>
        <p:spPr>
          <a:xfrm>
            <a:off x="6740837" y="2966107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電話に応答する際、上部のボタンを長押しすると電話に拒否します。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93DC76-EE91-8932-1332-9771B342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60349" r="79579" b="22537"/>
          <a:stretch/>
        </p:blipFill>
        <p:spPr>
          <a:xfrm>
            <a:off x="165398" y="4318976"/>
            <a:ext cx="1472540" cy="13432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DB4A6-9EC4-0679-AA88-EFCCEDA68983}"/>
              </a:ext>
            </a:extLst>
          </p:cNvPr>
          <p:cNvSpPr txBox="1"/>
          <p:nvPr/>
        </p:nvSpPr>
        <p:spPr>
          <a:xfrm>
            <a:off x="165398" y="593050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CHAT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」ボタンを押してチャット画面を開きます。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再生マークを押すと通話内容を再生できます。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05C41DF-90D8-0F16-ABD2-D6D85E64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4" t="60349" r="69826" b="22392"/>
          <a:stretch/>
        </p:blipFill>
        <p:spPr>
          <a:xfrm>
            <a:off x="1667439" y="4328069"/>
            <a:ext cx="1477194" cy="134877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41FD2B-0544-26BF-B6BB-195840C11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73" t="60439" r="48223" b="22581"/>
          <a:stretch/>
        </p:blipFill>
        <p:spPr>
          <a:xfrm>
            <a:off x="3476520" y="4368709"/>
            <a:ext cx="2919002" cy="128349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271020-89BD-346B-5DF9-4EDD6C4D7044}"/>
              </a:ext>
            </a:extLst>
          </p:cNvPr>
          <p:cNvSpPr txBox="1"/>
          <p:nvPr/>
        </p:nvSpPr>
        <p:spPr>
          <a:xfrm>
            <a:off x="3460195" y="587716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チャット画面の＋を押して「カメラから画像を送信」を選びます。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撮影完了後、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SEND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ボタンを押して送信します。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B575758-0885-D836-171C-4E791FDE0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00" t="57523" r="3206" b="21996"/>
          <a:stretch/>
        </p:blipFill>
        <p:spPr>
          <a:xfrm>
            <a:off x="6683712" y="4351682"/>
            <a:ext cx="2975688" cy="133414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28D20-5028-DC32-8ACC-9BC13B9C3465}"/>
              </a:ext>
            </a:extLst>
          </p:cNvPr>
          <p:cNvSpPr txBox="1"/>
          <p:nvPr/>
        </p:nvSpPr>
        <p:spPr>
          <a:xfrm>
            <a:off x="6723532" y="5836517"/>
            <a:ext cx="293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チャット画面で「画像を見る」をタップします。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画像を見ることができます。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5E100CC-BA6A-5DF2-A771-EC1DFF772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4378722"/>
            <a:ext cx="1442521" cy="128349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7722DBD-AA0B-4906-01F4-86D37DF20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5"/>
          <a:stretch/>
        </p:blipFill>
        <p:spPr>
          <a:xfrm>
            <a:off x="8196477" y="4378722"/>
            <a:ext cx="1462924" cy="125399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FB1D312-A3D0-96AF-46FA-12E8E202F479}"/>
              </a:ext>
            </a:extLst>
          </p:cNvPr>
          <p:cNvSpPr/>
          <p:nvPr/>
        </p:nvSpPr>
        <p:spPr>
          <a:xfrm>
            <a:off x="6024880" y="5276507"/>
            <a:ext cx="390963" cy="416187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594D7F6-9BEB-56C2-93EB-75DA3D2DC7A3}"/>
              </a:ext>
            </a:extLst>
          </p:cNvPr>
          <p:cNvSpPr/>
          <p:nvPr/>
        </p:nvSpPr>
        <p:spPr>
          <a:xfrm>
            <a:off x="157243" y="839181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端末に接続する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A1231A-DAF9-4A19-98DA-3E4960C31FD3}"/>
              </a:ext>
            </a:extLst>
          </p:cNvPr>
          <p:cNvSpPr/>
          <p:nvPr/>
        </p:nvSpPr>
        <p:spPr>
          <a:xfrm>
            <a:off x="157242" y="1230198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57D6B8B-12D1-45CC-D531-C41CC7D51FC7}"/>
              </a:ext>
            </a:extLst>
          </p:cNvPr>
          <p:cNvSpPr txBox="1"/>
          <p:nvPr/>
        </p:nvSpPr>
        <p:spPr>
          <a:xfrm>
            <a:off x="217112" y="2744883"/>
            <a:ext cx="28415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接続方法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マイクの電源を入れ、上部のボタンを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7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秒間長押しし、ペアリングモードにします。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端末の設定よりマイク背面の名前を選択し接続します。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94F8CCB-459D-040A-FBB4-E7EA87DBEC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3" r="2529"/>
          <a:stretch/>
        </p:blipFill>
        <p:spPr>
          <a:xfrm>
            <a:off x="204726" y="1347633"/>
            <a:ext cx="2979235" cy="126886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0F00C51-C430-652C-2B1F-694873EF4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4631" y="1270345"/>
            <a:ext cx="2841521" cy="1645815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FAA233B-3854-70D9-E26E-4D1C65D72581}"/>
              </a:ext>
            </a:extLst>
          </p:cNvPr>
          <p:cNvSpPr/>
          <p:nvPr/>
        </p:nvSpPr>
        <p:spPr>
          <a:xfrm>
            <a:off x="3471175" y="1352787"/>
            <a:ext cx="1338600" cy="776325"/>
          </a:xfrm>
          <a:prstGeom prst="wedgeRoundRectCallout">
            <a:avLst>
              <a:gd name="adj1" fmla="val 67324"/>
              <a:gd name="adj2" fmla="val 16618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ボタンを押しながら話します。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話し終わったらボタンを離します。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E30B51CD-4C7F-A13D-3FE7-3034B11C0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5451" y="1270346"/>
            <a:ext cx="2810414" cy="1636768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1B48D93-B626-0278-1892-32E2BE3A21D6}"/>
              </a:ext>
            </a:extLst>
          </p:cNvPr>
          <p:cNvSpPr/>
          <p:nvPr/>
        </p:nvSpPr>
        <p:spPr>
          <a:xfrm>
            <a:off x="6704780" y="1385065"/>
            <a:ext cx="1288520" cy="1040631"/>
          </a:xfrm>
          <a:prstGeom prst="wedgeRoundRectCallout">
            <a:avLst>
              <a:gd name="adj1" fmla="val 70843"/>
              <a:gd name="adj2" fmla="val 5325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上部のボタンを押すと電話に応答できます。</a:t>
            </a:r>
            <a:endParaRPr kumimoji="1" lang="en-US" altLang="ja-JP" sz="1050" b="1" dirty="0"/>
          </a:p>
          <a:p>
            <a:r>
              <a:rPr kumimoji="1" lang="ja-JP" altLang="en-US" sz="105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もう一度押すと、電話を切断できます。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996739F-9A4F-FAE7-0A2C-7177F72EEF3E}"/>
              </a:ext>
            </a:extLst>
          </p:cNvPr>
          <p:cNvSpPr/>
          <p:nvPr/>
        </p:nvSpPr>
        <p:spPr>
          <a:xfrm>
            <a:off x="8660456" y="1681446"/>
            <a:ext cx="296979" cy="348470"/>
          </a:xfrm>
          <a:prstGeom prst="ellipse">
            <a:avLst/>
          </a:prstGeom>
          <a:noFill/>
          <a:ln w="28575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7341B717-750F-45DF-D10F-A733D1BA4F9D}"/>
              </a:ext>
            </a:extLst>
          </p:cNvPr>
          <p:cNvSpPr/>
          <p:nvPr/>
        </p:nvSpPr>
        <p:spPr>
          <a:xfrm>
            <a:off x="5409890" y="1793298"/>
            <a:ext cx="296979" cy="348470"/>
          </a:xfrm>
          <a:prstGeom prst="ellipse">
            <a:avLst/>
          </a:prstGeom>
          <a:noFill/>
          <a:ln w="28575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354D10E-58F3-7FE9-F127-8FFE4AD5CDDB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イヤホンマイクの使い方と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の使い方の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現場の方がすぐに使いはじめられるようにすることが目的です。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他にも「どういう時に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を使えばいいのか」現場の方が迷ってしまうこともあります。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を使ってください、と周知するためのポスターの雛形も下記にございますのでぜひご覧ください。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87679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1674</TotalTime>
  <Words>347</Words>
  <Application>Microsoft Office PowerPoint</Application>
  <PresentationFormat>A4 210 x 297 mm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35</cp:revision>
  <dcterms:created xsi:type="dcterms:W3CDTF">2023-01-23T10:25:38Z</dcterms:created>
  <dcterms:modified xsi:type="dcterms:W3CDTF">2023-05-23T06:00:14Z</dcterms:modified>
</cp:coreProperties>
</file>