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dycom操作方法" id="{D178EFE5-E908-4B35-BD8F-F49636D1A5C2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D4C"/>
    <a:srgbClr val="E6E6E5"/>
    <a:srgbClr val="1F3557"/>
    <a:srgbClr val="121525"/>
    <a:srgbClr val="D55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4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E940-14AF-4CAC-BF63-6686E6F81AF7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5E15-7F95-45CE-9223-4A138A69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7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55E15-7F95-45CE-9223-4A138A694E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60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8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3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5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4E070A-7CE7-C46A-B9DA-9A7FF127C32A}"/>
              </a:ext>
            </a:extLst>
          </p:cNvPr>
          <p:cNvSpPr txBox="1"/>
          <p:nvPr/>
        </p:nvSpPr>
        <p:spPr>
          <a:xfrm>
            <a:off x="0" y="147484"/>
            <a:ext cx="974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F3557"/>
                </a:solidFill>
                <a:latin typeface="+mn-ea"/>
              </a:rPr>
              <a:t>スマホインカム</a:t>
            </a:r>
            <a:r>
              <a:rPr kumimoji="1" lang="en-US" altLang="ja-JP" sz="2400" b="1" dirty="0" err="1">
                <a:solidFill>
                  <a:srgbClr val="1F3557"/>
                </a:solidFill>
                <a:latin typeface="+mn-ea"/>
              </a:rPr>
              <a:t>Buddycom</a:t>
            </a:r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使い方</a:t>
            </a:r>
            <a:r>
              <a:rPr kumimoji="1" lang="ja-JP" altLang="en-US" sz="2000" b="1" dirty="0">
                <a:solidFill>
                  <a:srgbClr val="232D4C"/>
                </a:solidFill>
                <a:latin typeface="+mn-ea"/>
              </a:rPr>
              <a:t>～</a:t>
            </a:r>
            <a:r>
              <a:rPr kumimoji="1" lang="en-US" altLang="ja-JP" sz="2000" b="1" dirty="0">
                <a:solidFill>
                  <a:srgbClr val="232D4C"/>
                </a:solidFill>
                <a:latin typeface="+mn-ea"/>
              </a:rPr>
              <a:t>Bluetooth</a:t>
            </a:r>
            <a:r>
              <a:rPr kumimoji="1" lang="ja-JP" altLang="en-US" sz="2000" b="1" dirty="0">
                <a:solidFill>
                  <a:srgbClr val="232D4C"/>
                </a:solidFill>
                <a:latin typeface="+mn-ea"/>
              </a:rPr>
              <a:t>ヘッドセット</a:t>
            </a:r>
            <a:r>
              <a:rPr kumimoji="1" lang="en-US" altLang="ja-JP" sz="2000" b="1" dirty="0">
                <a:solidFill>
                  <a:srgbClr val="232D4C"/>
                </a:solidFill>
                <a:latin typeface="+mn-ea"/>
              </a:rPr>
              <a:t>M300-XT</a:t>
            </a:r>
            <a:r>
              <a:rPr kumimoji="1" lang="ja-JP" altLang="en-US" sz="2000" b="1" dirty="0">
                <a:solidFill>
                  <a:srgbClr val="232D4C"/>
                </a:solidFill>
                <a:latin typeface="+mn-ea"/>
              </a:rPr>
              <a:t>～</a:t>
            </a:r>
            <a:endParaRPr kumimoji="1" lang="ja-JP" altLang="en-US" sz="2400" b="1" dirty="0">
              <a:solidFill>
                <a:srgbClr val="232D4C"/>
              </a:solidFill>
              <a:latin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02D4C0-2851-1B27-232B-68ED769FE8AE}"/>
              </a:ext>
            </a:extLst>
          </p:cNvPr>
          <p:cNvSpPr/>
          <p:nvPr/>
        </p:nvSpPr>
        <p:spPr>
          <a:xfrm>
            <a:off x="3410047" y="825172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インカムで話す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9F165B-ED25-79B5-D292-F31015A24A25}"/>
              </a:ext>
            </a:extLst>
          </p:cNvPr>
          <p:cNvSpPr/>
          <p:nvPr/>
        </p:nvSpPr>
        <p:spPr>
          <a:xfrm>
            <a:off x="6680968" y="834265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電話をとる</a:t>
            </a:r>
            <a:r>
              <a:rPr lang="en-US" altLang="ja-JP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/</a:t>
            </a:r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電話を切る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42B22BF-34D2-735C-9B66-6F239CB9563E}"/>
              </a:ext>
            </a:extLst>
          </p:cNvPr>
          <p:cNvSpPr/>
          <p:nvPr/>
        </p:nvSpPr>
        <p:spPr>
          <a:xfrm>
            <a:off x="3410046" y="1195786"/>
            <a:ext cx="3059587" cy="251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99D62E2-9373-F529-D48E-A23FB867E078}"/>
              </a:ext>
            </a:extLst>
          </p:cNvPr>
          <p:cNvSpPr/>
          <p:nvPr/>
        </p:nvSpPr>
        <p:spPr>
          <a:xfrm>
            <a:off x="6680967" y="1225282"/>
            <a:ext cx="3059587" cy="2476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0BF8F9-0266-1DC4-7833-D79CF5FDE5EB}"/>
              </a:ext>
            </a:extLst>
          </p:cNvPr>
          <p:cNvSpPr/>
          <p:nvPr/>
        </p:nvSpPr>
        <p:spPr>
          <a:xfrm>
            <a:off x="135897" y="3918866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通話履歴を再生する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545E556-1D84-68C2-E4F5-AEC6E8263F95}"/>
              </a:ext>
            </a:extLst>
          </p:cNvPr>
          <p:cNvSpPr/>
          <p:nvPr/>
        </p:nvSpPr>
        <p:spPr>
          <a:xfrm>
            <a:off x="3406816" y="3927959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写真を送る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9E1252-E3A0-E250-746F-A1AFF355A3BC}"/>
              </a:ext>
            </a:extLst>
          </p:cNvPr>
          <p:cNvSpPr/>
          <p:nvPr/>
        </p:nvSpPr>
        <p:spPr>
          <a:xfrm>
            <a:off x="6681018" y="3918866"/>
            <a:ext cx="3059586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写真を見る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23FD5A-16E7-62FC-EFDE-A539AE6019C0}"/>
              </a:ext>
            </a:extLst>
          </p:cNvPr>
          <p:cNvSpPr/>
          <p:nvPr/>
        </p:nvSpPr>
        <p:spPr>
          <a:xfrm>
            <a:off x="135897" y="4289480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07D16B-7DE1-EFFA-B875-D2C53D56342C}"/>
              </a:ext>
            </a:extLst>
          </p:cNvPr>
          <p:cNvSpPr/>
          <p:nvPr/>
        </p:nvSpPr>
        <p:spPr>
          <a:xfrm>
            <a:off x="3406818" y="4318976"/>
            <a:ext cx="3059587" cy="2442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B4327D-0085-5D45-5CFD-012083F4A324}"/>
              </a:ext>
            </a:extLst>
          </p:cNvPr>
          <p:cNvSpPr/>
          <p:nvPr/>
        </p:nvSpPr>
        <p:spPr>
          <a:xfrm>
            <a:off x="6681017" y="4328070"/>
            <a:ext cx="3059586" cy="2433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1D80AF-9BF0-A0B2-F371-E7B682934F48}"/>
              </a:ext>
            </a:extLst>
          </p:cNvPr>
          <p:cNvSpPr txBox="1"/>
          <p:nvPr/>
        </p:nvSpPr>
        <p:spPr>
          <a:xfrm>
            <a:off x="3439547" y="2873456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</a:p>
          <a:p>
            <a:r>
              <a:rPr kumimoji="1" lang="en-US" altLang="ja-JP" sz="1100" b="1" dirty="0" err="1">
                <a:solidFill>
                  <a:schemeClr val="tx2">
                    <a:lumMod val="75000"/>
                  </a:schemeClr>
                </a:solidFill>
                <a:latin typeface="+mn-ea"/>
              </a:rPr>
              <a:t>Buddycom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アプリの設定＞トークよりホールド（推しながら通話）、トグル（推して通話開始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終了）を選択できます。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97B819-2CEF-F174-6C59-EED28DA5232F}"/>
              </a:ext>
            </a:extLst>
          </p:cNvPr>
          <p:cNvSpPr txBox="1"/>
          <p:nvPr/>
        </p:nvSpPr>
        <p:spPr>
          <a:xfrm>
            <a:off x="6740837" y="3084397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  <a:endParaRPr kumimoji="1"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電源ボタンを約 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2 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秒間長押しすると、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外線電話を拒否することができます。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993DC76-EE91-8932-1332-9771B3421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9" t="60349" r="79579" b="22537"/>
          <a:stretch/>
        </p:blipFill>
        <p:spPr>
          <a:xfrm>
            <a:off x="165398" y="4318976"/>
            <a:ext cx="1472540" cy="134323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1DB4A6-9EC4-0679-AA88-EFCCEDA68983}"/>
              </a:ext>
            </a:extLst>
          </p:cNvPr>
          <p:cNvSpPr txBox="1"/>
          <p:nvPr/>
        </p:nvSpPr>
        <p:spPr>
          <a:xfrm>
            <a:off x="165398" y="5930505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「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CHAT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」ボタンを押してチャット画面を開きます。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再生マークを押すと通話内容を再生できます。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05C41DF-90D8-0F16-ABD2-D6D85E646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84" t="60349" r="69826" b="22392"/>
          <a:stretch/>
        </p:blipFill>
        <p:spPr>
          <a:xfrm>
            <a:off x="1667439" y="4328069"/>
            <a:ext cx="1477194" cy="134877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041FD2B-0544-26BF-B6BB-195840C11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73" t="60439" r="48223" b="22581"/>
          <a:stretch/>
        </p:blipFill>
        <p:spPr>
          <a:xfrm>
            <a:off x="3476520" y="4368709"/>
            <a:ext cx="2919002" cy="128349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271020-89BD-346B-5DF9-4EDD6C4D7044}"/>
              </a:ext>
            </a:extLst>
          </p:cNvPr>
          <p:cNvSpPr txBox="1"/>
          <p:nvPr/>
        </p:nvSpPr>
        <p:spPr>
          <a:xfrm>
            <a:off x="3460195" y="5877165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チャット画面の＋を押して「カメラから画像を送信」を選びます。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撮影完了後、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SEND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ボタンを押して送信します。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B575758-0885-D836-171C-4E791FDE06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00" t="57523" r="3206" b="21996"/>
          <a:stretch/>
        </p:blipFill>
        <p:spPr>
          <a:xfrm>
            <a:off x="6683712" y="4351682"/>
            <a:ext cx="2975688" cy="133414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428D20-5028-DC32-8ACC-9BC13B9C3465}"/>
              </a:ext>
            </a:extLst>
          </p:cNvPr>
          <p:cNvSpPr txBox="1"/>
          <p:nvPr/>
        </p:nvSpPr>
        <p:spPr>
          <a:xfrm>
            <a:off x="6723532" y="5836517"/>
            <a:ext cx="293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チャット画面で「画像を見る」をタップします。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画像を見ることができます。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kumimoji="1" lang="ja-JP" altLang="en-US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5E100CC-BA6A-5DF2-A771-EC1DFF772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4378722"/>
            <a:ext cx="1442521" cy="128349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7722DBD-AA0B-4906-01F4-86D37DF20C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15"/>
          <a:stretch/>
        </p:blipFill>
        <p:spPr>
          <a:xfrm>
            <a:off x="8196477" y="4378722"/>
            <a:ext cx="1462924" cy="1253996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FB1D312-A3D0-96AF-46FA-12E8E202F479}"/>
              </a:ext>
            </a:extLst>
          </p:cNvPr>
          <p:cNvSpPr/>
          <p:nvPr/>
        </p:nvSpPr>
        <p:spPr>
          <a:xfrm>
            <a:off x="6024880" y="5276507"/>
            <a:ext cx="390963" cy="416187"/>
          </a:xfrm>
          <a:prstGeom prst="rect">
            <a:avLst/>
          </a:prstGeom>
          <a:noFill/>
          <a:ln w="381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8BDA629-D9E3-1848-F7E1-BF88774DA728}"/>
              </a:ext>
            </a:extLst>
          </p:cNvPr>
          <p:cNvSpPr/>
          <p:nvPr/>
        </p:nvSpPr>
        <p:spPr>
          <a:xfrm>
            <a:off x="157243" y="839181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イヤホンマイクを接続する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20C2D96-F518-2E8B-7313-2F013D10F7D7}"/>
              </a:ext>
            </a:extLst>
          </p:cNvPr>
          <p:cNvSpPr/>
          <p:nvPr/>
        </p:nvSpPr>
        <p:spPr>
          <a:xfrm>
            <a:off x="157242" y="1230198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7B91BF3-F719-A0D8-CA92-737089C06DFA}"/>
              </a:ext>
            </a:extLst>
          </p:cNvPr>
          <p:cNvSpPr txBox="1"/>
          <p:nvPr/>
        </p:nvSpPr>
        <p:spPr>
          <a:xfrm>
            <a:off x="217112" y="2656395"/>
            <a:ext cx="2841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電源ボタンを約 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6 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秒間長押しすると電源ボタンが赤と青に点滅を開始します</a:t>
            </a:r>
            <a:r>
              <a:rPr lang="ja-JP" altLang="en-US" sz="1100" dirty="0"/>
              <a:t>。</a:t>
            </a:r>
            <a:endParaRPr kumimoji="1"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スマホの 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Bluetooth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をオンにして、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Bluetooth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デバイス名をタップして接続します。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PIN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コードの入力を求められた場合は「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0000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」を入力してください。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F7B3F20-29F5-EC2A-FD82-2EF28F9651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99" y="1324793"/>
            <a:ext cx="2891555" cy="1316854"/>
          </a:xfrm>
          <a:prstGeom prst="rect">
            <a:avLst/>
          </a:prstGeom>
        </p:spPr>
      </p:pic>
      <p:pic>
        <p:nvPicPr>
          <p:cNvPr id="10" name="図 9" descr="携帯電話を耳に当てている男性&#10;&#10;自動的に生成された説明">
            <a:extLst>
              <a:ext uri="{FF2B5EF4-FFF2-40B4-BE49-F238E27FC236}">
                <a16:creationId xmlns:a16="http://schemas.microsoft.com/office/drawing/2014/main" id="{5978356B-A072-95A0-D130-33EC52C07D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r="23123" b="32069"/>
          <a:stretch/>
        </p:blipFill>
        <p:spPr>
          <a:xfrm>
            <a:off x="6895323" y="1296539"/>
            <a:ext cx="2629678" cy="1769176"/>
          </a:xfrm>
          <a:prstGeom prst="rect">
            <a:avLst/>
          </a:prstGeom>
        </p:spPr>
      </p:pic>
      <p:pic>
        <p:nvPicPr>
          <p:cNvPr id="28" name="図 27" descr="携帯電話を耳に当てている男性&#10;&#10;低い精度で自動的に生成された説明">
            <a:extLst>
              <a:ext uri="{FF2B5EF4-FFF2-40B4-BE49-F238E27FC236}">
                <a16:creationId xmlns:a16="http://schemas.microsoft.com/office/drawing/2014/main" id="{CC878806-2DE2-0E65-E7BA-7B2FA5A0F0C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b="38266"/>
          <a:stretch/>
        </p:blipFill>
        <p:spPr>
          <a:xfrm>
            <a:off x="3525532" y="1238179"/>
            <a:ext cx="2820977" cy="1565166"/>
          </a:xfrm>
          <a:prstGeom prst="rect">
            <a:avLst/>
          </a:prstGeom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D1B48D93-B626-0278-1892-32E2BE3A21D6}"/>
              </a:ext>
            </a:extLst>
          </p:cNvPr>
          <p:cNvSpPr/>
          <p:nvPr/>
        </p:nvSpPr>
        <p:spPr>
          <a:xfrm>
            <a:off x="6529503" y="1690397"/>
            <a:ext cx="1439359" cy="1248737"/>
          </a:xfrm>
          <a:prstGeom prst="wedgeRoundRectCallout">
            <a:avLst>
              <a:gd name="adj1" fmla="val 70843"/>
              <a:gd name="adj2" fmla="val 5325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電源ボタンを短く一回押すと電話で取れます。</a:t>
            </a:r>
          </a:p>
          <a:p>
            <a:r>
              <a:rPr kumimoji="1" lang="ja-JP" altLang="en-US" sz="1050" b="1" dirty="0"/>
              <a:t>通話中に電源ボタンを短く </a:t>
            </a:r>
            <a:r>
              <a:rPr kumimoji="1" lang="en-US" altLang="ja-JP" sz="1050" b="1" dirty="0"/>
              <a:t>1 </a:t>
            </a:r>
            <a:r>
              <a:rPr kumimoji="1" lang="ja-JP" altLang="en-US" sz="1050" b="1" dirty="0"/>
              <a:t>回押すと、電話を終了することができます。</a:t>
            </a:r>
            <a:endParaRPr kumimoji="1" lang="en-US" altLang="ja-JP" sz="1050" b="1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1C67574-6D4B-C9C8-C7AA-7DC44D587E40}"/>
              </a:ext>
            </a:extLst>
          </p:cNvPr>
          <p:cNvSpPr/>
          <p:nvPr/>
        </p:nvSpPr>
        <p:spPr>
          <a:xfrm>
            <a:off x="8383960" y="2012570"/>
            <a:ext cx="340163" cy="392681"/>
          </a:xfrm>
          <a:prstGeom prst="rect">
            <a:avLst/>
          </a:prstGeom>
          <a:noFill/>
          <a:ln w="381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FFAA233B-3854-70D9-E26E-4D1C65D72581}"/>
              </a:ext>
            </a:extLst>
          </p:cNvPr>
          <p:cNvSpPr/>
          <p:nvPr/>
        </p:nvSpPr>
        <p:spPr>
          <a:xfrm>
            <a:off x="5181738" y="1277324"/>
            <a:ext cx="1338600" cy="776325"/>
          </a:xfrm>
          <a:prstGeom prst="wedgeRoundRectCallout">
            <a:avLst>
              <a:gd name="adj1" fmla="val -44203"/>
              <a:gd name="adj2" fmla="val 68299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ボタンを押しながら話します。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話し終わったらボタンを離します。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E04986F-8EC0-4AC0-3D57-4AB21369FA49}"/>
              </a:ext>
            </a:extLst>
          </p:cNvPr>
          <p:cNvSpPr/>
          <p:nvPr/>
        </p:nvSpPr>
        <p:spPr>
          <a:xfrm>
            <a:off x="4620525" y="2181885"/>
            <a:ext cx="390963" cy="416187"/>
          </a:xfrm>
          <a:prstGeom prst="rect">
            <a:avLst/>
          </a:prstGeom>
          <a:noFill/>
          <a:ln w="381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999D184-5F3F-1B18-18B2-D2EC36338187}"/>
              </a:ext>
            </a:extLst>
          </p:cNvPr>
          <p:cNvSpPr/>
          <p:nvPr/>
        </p:nvSpPr>
        <p:spPr>
          <a:xfrm>
            <a:off x="-3464137" y="0"/>
            <a:ext cx="3382934" cy="6858000"/>
          </a:xfrm>
          <a:prstGeom prst="roundRect">
            <a:avLst/>
          </a:prstGeom>
          <a:solidFill>
            <a:srgbClr val="EAE9E8"/>
          </a:solidFill>
          <a:ln w="762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 dirty="0">
                <a:solidFill>
                  <a:srgbClr val="D55671"/>
                </a:solidFill>
              </a:rPr>
              <a:t>導入担当者の方へ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pPr algn="ctr"/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このパワーポイントを雛形にして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イヤホンマイクの使い方と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の使い方の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１枚ポスターをかんたんに作れます。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現場の方がすぐに使いはじめられるようにすることが目的です。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貴社の運用に合わせて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写真や説明文など、自由に編集してください。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完成したものを印刷していただき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事務所やバックヤードの見えやすい場所に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掲示いただくことをおススメします。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他にも「どういう時に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を使えばいいのか」現場の方が迷ってしまうこともあります。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こういう時に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を使ってください、と周知するためのポスターの雛形も下記にございますのでぜひご覧ください。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保存先：</a:t>
            </a:r>
          </a:p>
        </p:txBody>
      </p:sp>
    </p:spTree>
    <p:extLst>
      <p:ext uri="{BB962C8B-B14F-4D97-AF65-F5344CB8AC3E}">
        <p14:creationId xmlns:p14="http://schemas.microsoft.com/office/powerpoint/2010/main" val="22018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241</TotalTime>
  <Words>384</Words>
  <Application>Microsoft Office PowerPoint</Application>
  <PresentationFormat>A4 210 x 297 mm</PresentationFormat>
  <Paragraphs>45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Rino Takahashi</dc:creator>
  <cp:lastModifiedBy>sayuko</cp:lastModifiedBy>
  <cp:revision>23</cp:revision>
  <dcterms:created xsi:type="dcterms:W3CDTF">2023-01-23T10:25:38Z</dcterms:created>
  <dcterms:modified xsi:type="dcterms:W3CDTF">2023-05-23T06:22:44Z</dcterms:modified>
</cp:coreProperties>
</file>